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4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ójkąt prostokątny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grpSp>
        <p:nvGrpSpPr>
          <p:cNvPr id="2" name="Grup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Dowolny kształt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8" name="Dowolny kształt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11" name="Dowolny kształt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Łącznik prosty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E34E85E-A3C7-4451-868E-9CA307ABBE9C}" type="datetimeFigureOut">
              <a:rPr lang="pl-PL" smtClean="0"/>
              <a:pPr/>
              <a:t>2011-12-04</a:t>
            </a:fld>
            <a:endParaRPr lang="pl-PL" dirty="0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pl-PL" dirty="0"/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0E71575-CB32-4684-AD82-0121D1C8EC93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34E85E-A3C7-4451-868E-9CA307ABBE9C}" type="datetimeFigureOut">
              <a:rPr lang="pl-PL" smtClean="0"/>
              <a:pPr/>
              <a:t>2011-12-04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E71575-CB32-4684-AD82-0121D1C8EC93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34E85E-A3C7-4451-868E-9CA307ABBE9C}" type="datetimeFigureOut">
              <a:rPr lang="pl-PL" smtClean="0"/>
              <a:pPr/>
              <a:t>2011-12-04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E71575-CB32-4684-AD82-0121D1C8EC93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34E85E-A3C7-4451-868E-9CA307ABBE9C}" type="datetimeFigureOut">
              <a:rPr lang="pl-PL" smtClean="0"/>
              <a:pPr/>
              <a:t>2011-12-04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E71575-CB32-4684-AD82-0121D1C8EC93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34E85E-A3C7-4451-868E-9CA307ABBE9C}" type="datetimeFigureOut">
              <a:rPr lang="pl-PL" smtClean="0"/>
              <a:pPr/>
              <a:t>2011-12-04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E71575-CB32-4684-AD82-0121D1C8EC93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Pag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8" name="Pag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34E85E-A3C7-4451-868E-9CA307ABBE9C}" type="datetimeFigureOut">
              <a:rPr lang="pl-PL" smtClean="0"/>
              <a:pPr/>
              <a:t>2011-12-04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E71575-CB32-4684-AD82-0121D1C8EC93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8" name="Tytuł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34E85E-A3C7-4451-868E-9CA307ABBE9C}" type="datetimeFigureOut">
              <a:rPr lang="pl-PL" smtClean="0"/>
              <a:pPr/>
              <a:t>2011-12-04</a:t>
            </a:fld>
            <a:endParaRPr lang="pl-PL" dirty="0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 dirty="0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E71575-CB32-4684-AD82-0121D1C8EC93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34E85E-A3C7-4451-868E-9CA307ABBE9C}" type="datetimeFigureOut">
              <a:rPr lang="pl-PL" smtClean="0"/>
              <a:pPr/>
              <a:t>2011-12-04</a:t>
            </a:fld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E71575-CB32-4684-AD82-0121D1C8EC93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34E85E-A3C7-4451-868E-9CA307ABBE9C}" type="datetimeFigureOut">
              <a:rPr lang="pl-PL" smtClean="0"/>
              <a:pPr/>
              <a:t>2011-12-04</a:t>
            </a:fld>
            <a:endParaRPr lang="pl-PL" dirty="0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E71575-CB32-4684-AD82-0121D1C8EC93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DE34E85E-A3C7-4451-868E-9CA307ABBE9C}" type="datetimeFigureOut">
              <a:rPr lang="pl-PL" smtClean="0"/>
              <a:pPr/>
              <a:t>2011-12-04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E71575-CB32-4684-AD82-0121D1C8EC93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l-PL" dirty="0" smtClean="0"/>
              <a:t>Kliknij ikonę, aby dodać obraz</a:t>
            </a:r>
            <a:endParaRPr kumimoji="0" lang="en-US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E34E85E-A3C7-4451-868E-9CA307ABBE9C}" type="datetimeFigureOut">
              <a:rPr lang="pl-PL" smtClean="0"/>
              <a:pPr/>
              <a:t>2011-12-04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0E71575-CB32-4684-AD82-0121D1C8EC93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9" name="Dowolny kształt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0" name="Trójkąt prostokątny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Łącznik prosty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ag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13" name="Pag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owolny kształt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Dowolny kształt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4" name="Trójkąt prostokątny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Łącznik prosty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DE34E85E-A3C7-4451-868E-9CA307ABBE9C}" type="datetimeFigureOut">
              <a:rPr lang="pl-PL" smtClean="0"/>
              <a:pPr/>
              <a:t>2011-12-04</a:t>
            </a:fld>
            <a:endParaRPr lang="pl-PL" dirty="0"/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pl-PL" dirty="0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40E71575-CB32-4684-AD82-0121D1C8EC93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54006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l-PL" sz="2200" dirty="0" smtClean="0"/>
              <a:t>Nasza trzecia podróż – grudzień 2011 r.</a:t>
            </a:r>
          </a:p>
          <a:p>
            <a:pPr algn="ctr">
              <a:buNone/>
            </a:pPr>
            <a:r>
              <a:rPr lang="pl-PL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AUSTRALIA</a:t>
            </a:r>
          </a:p>
          <a:p>
            <a:pPr marL="87313" indent="22225">
              <a:buNone/>
              <a:tabLst>
                <a:tab pos="87313" algn="l"/>
              </a:tabLst>
            </a:pPr>
            <a:endParaRPr lang="pl-PL" sz="10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87313" indent="22225" algn="ctr">
              <a:buNone/>
              <a:tabLst>
                <a:tab pos="87313" algn="l"/>
              </a:tabLst>
            </a:pPr>
            <a:r>
              <a:rPr lang="pl-PL" sz="1200" dirty="0" smtClean="0"/>
              <a:t>Tym razem odbyliśmy najdalszą podróż z możliwych.  </a:t>
            </a:r>
          </a:p>
          <a:p>
            <a:pPr marL="87313" indent="22225" algn="ctr">
              <a:buNone/>
              <a:tabLst>
                <a:tab pos="87313" algn="l"/>
              </a:tabLst>
            </a:pPr>
            <a:r>
              <a:rPr lang="pl-PL" sz="1200" dirty="0" smtClean="0"/>
              <a:t>Nasz „lot” trwał 1,5 godziny </a:t>
            </a:r>
            <a:r>
              <a:rPr lang="pl-PL" sz="1200" dirty="0" smtClean="0">
                <a:sym typeface="Wingdings" pitchFamily="2" charset="2"/>
              </a:rPr>
              <a:t></a:t>
            </a:r>
            <a:r>
              <a:rPr lang="pl-PL" sz="1200" dirty="0" smtClean="0"/>
              <a:t> i na długo pozostanie w naszej pamięci.</a:t>
            </a:r>
            <a:endParaRPr lang="pl-PL" sz="1200" dirty="0" smtClean="0">
              <a:sym typeface="Wingdings" pitchFamily="2" charset="2"/>
            </a:endParaRPr>
          </a:p>
          <a:p>
            <a:pPr marL="87313" indent="0">
              <a:buNone/>
            </a:pPr>
            <a:endParaRPr lang="pl-PL" sz="1200" dirty="0" smtClean="0">
              <a:sym typeface="Wingdings" pitchFamily="2" charset="2"/>
            </a:endParaRPr>
          </a:p>
          <a:p>
            <a:pPr marL="261938" indent="-174625">
              <a:buSzPct val="95000"/>
            </a:pPr>
            <a:r>
              <a:rPr lang="pl-PL" sz="1200" dirty="0" smtClean="0">
                <a:sym typeface="Wingdings" pitchFamily="2" charset="2"/>
              </a:rPr>
              <a:t> W trakcie zajęć poznaliśmy historię i sylwetki </a:t>
            </a:r>
            <a:r>
              <a:rPr lang="pl-PL" sz="1200" b="1" dirty="0" smtClean="0">
                <a:sym typeface="Wingdings" pitchFamily="2" charset="2"/>
              </a:rPr>
              <a:t>Aborygenów</a:t>
            </a:r>
            <a:r>
              <a:rPr lang="pl-PL" sz="1200" dirty="0" smtClean="0">
                <a:sym typeface="Wingdings" pitchFamily="2" charset="2"/>
              </a:rPr>
              <a:t>, ich świętą górę </a:t>
            </a:r>
            <a:r>
              <a:rPr lang="pl-PL" sz="1200" b="1" dirty="0" smtClean="0">
                <a:sym typeface="Wingdings" pitchFamily="2" charset="2"/>
              </a:rPr>
              <a:t>Uluru</a:t>
            </a:r>
            <a:r>
              <a:rPr lang="pl-PL" sz="1200" dirty="0" smtClean="0">
                <a:sym typeface="Wingdings" pitchFamily="2" charset="2"/>
              </a:rPr>
              <a:t> </a:t>
            </a:r>
            <a:br>
              <a:rPr lang="pl-PL" sz="1200" dirty="0" smtClean="0">
                <a:sym typeface="Wingdings" pitchFamily="2" charset="2"/>
              </a:rPr>
            </a:br>
            <a:r>
              <a:rPr lang="pl-PL" sz="1200" dirty="0" smtClean="0">
                <a:sym typeface="Wingdings" pitchFamily="2" charset="2"/>
              </a:rPr>
              <a:t>oraz obejrzeliśmy malowidła naścienne wykonane ponad 40 tysięcy lat przed naszą erą! </a:t>
            </a:r>
          </a:p>
          <a:p>
            <a:pPr marL="261938" indent="-174625">
              <a:buSzPct val="95000"/>
            </a:pPr>
            <a:r>
              <a:rPr lang="pl-PL" sz="1200" dirty="0" smtClean="0">
                <a:sym typeface="Wingdings" pitchFamily="2" charset="2"/>
              </a:rPr>
              <a:t> Własnoręcznie wykonaliśmy i ozdobiliśmy </a:t>
            </a:r>
            <a:r>
              <a:rPr lang="pl-PL" sz="1200" b="1" dirty="0" smtClean="0">
                <a:sym typeface="Wingdings" pitchFamily="2" charset="2"/>
              </a:rPr>
              <a:t>bumerangi</a:t>
            </a:r>
            <a:r>
              <a:rPr lang="pl-PL" sz="1200" dirty="0" smtClean="0">
                <a:sym typeface="Wingdings" pitchFamily="2" charset="2"/>
              </a:rPr>
              <a:t>. </a:t>
            </a:r>
          </a:p>
          <a:p>
            <a:pPr marL="261938" indent="-174625">
              <a:buSzPct val="95000"/>
            </a:pPr>
            <a:r>
              <a:rPr lang="pl-PL" sz="1200" dirty="0" smtClean="0">
                <a:sym typeface="Wingdings" pitchFamily="2" charset="2"/>
              </a:rPr>
              <a:t> Wysłuchaliśmy </a:t>
            </a:r>
            <a:r>
              <a:rPr lang="pl-PL" sz="1200" b="1" dirty="0" smtClean="0">
                <a:sym typeface="Wingdings" pitchFamily="2" charset="2"/>
              </a:rPr>
              <a:t>bajki australijskiej </a:t>
            </a:r>
            <a:r>
              <a:rPr lang="pl-PL" sz="1200" dirty="0" smtClean="0">
                <a:sym typeface="Wingdings" pitchFamily="2" charset="2"/>
              </a:rPr>
              <a:t>o dzielnym wojowniku Nurrundere, poznaliśmy zabawę australijskich dzieci </a:t>
            </a:r>
            <a:r>
              <a:rPr lang="pl-PL" sz="1200" b="1" dirty="0" smtClean="0">
                <a:sym typeface="Wingdings" pitchFamily="2" charset="2"/>
              </a:rPr>
              <a:t>„Cztery kwadraty”.</a:t>
            </a:r>
          </a:p>
          <a:p>
            <a:pPr marL="261938" indent="-174625">
              <a:buSzPct val="95000"/>
            </a:pPr>
            <a:r>
              <a:rPr lang="pl-PL" sz="1200" b="1" dirty="0" smtClean="0">
                <a:sym typeface="Wingdings" pitchFamily="2" charset="2"/>
              </a:rPr>
              <a:t> </a:t>
            </a:r>
            <a:r>
              <a:rPr lang="pl-PL" sz="1200" dirty="0" smtClean="0">
                <a:sym typeface="Wingdings" pitchFamily="2" charset="2"/>
              </a:rPr>
              <a:t>Rozpoznawaliśmy zwierzęta australijskie </a:t>
            </a:r>
            <a:r>
              <a:rPr lang="pl-PL" sz="1200" b="1" dirty="0" smtClean="0">
                <a:sym typeface="Wingdings" pitchFamily="2" charset="2"/>
              </a:rPr>
              <a:t>– kangur, koala, struś emu, dziobak, kolczatka, pies dingo, żółw, papuga  - </a:t>
            </a:r>
            <a:r>
              <a:rPr lang="pl-PL" sz="1200" dirty="0" smtClean="0">
                <a:sym typeface="Wingdings" pitchFamily="2" charset="2"/>
              </a:rPr>
              <a:t>dowiedzieliśmy się jak miękkie w dotyku jest futro kangura i co robi, by zostać pogłaskanym po </a:t>
            </a:r>
            <a:r>
              <a:rPr lang="pl-PL" sz="1200" dirty="0" smtClean="0">
                <a:sym typeface="Wingdings" pitchFamily="2" charset="2"/>
              </a:rPr>
              <a:t>brzuszku; </a:t>
            </a:r>
            <a:br>
              <a:rPr lang="pl-PL" sz="1200" dirty="0" smtClean="0">
                <a:sym typeface="Wingdings" pitchFamily="2" charset="2"/>
              </a:rPr>
            </a:br>
            <a:r>
              <a:rPr lang="pl-PL" sz="1200" dirty="0" smtClean="0">
                <a:sym typeface="Wingdings" pitchFamily="2" charset="2"/>
              </a:rPr>
              <a:t>ile </a:t>
            </a:r>
            <a:r>
              <a:rPr lang="pl-PL" sz="1200" dirty="0" smtClean="0">
                <a:sym typeface="Wingdings" pitchFamily="2" charset="2"/>
              </a:rPr>
              <a:t>dzieci zmieści się na grzbiecie australijskiego 100-letniego żółwia itp. </a:t>
            </a:r>
          </a:p>
          <a:p>
            <a:pPr marL="261938" indent="-174625">
              <a:buSzPct val="95000"/>
            </a:pPr>
            <a:r>
              <a:rPr lang="pl-PL" sz="1200" dirty="0" smtClean="0">
                <a:sym typeface="Wingdings" pitchFamily="2" charset="2"/>
              </a:rPr>
              <a:t>Poznaliśmy zadziwiający fakt – </a:t>
            </a:r>
            <a:r>
              <a:rPr lang="pl-PL" sz="1200" b="1" dirty="0" smtClean="0">
                <a:sym typeface="Wingdings" pitchFamily="2" charset="2"/>
              </a:rPr>
              <a:t>koala to zwierzę, które wcale nie pije!</a:t>
            </a:r>
          </a:p>
          <a:p>
            <a:pPr marL="261938" indent="-174625">
              <a:buSzPct val="95000"/>
            </a:pPr>
            <a:r>
              <a:rPr lang="pl-PL" sz="1200" dirty="0" smtClean="0">
                <a:sym typeface="Wingdings" pitchFamily="2" charset="2"/>
              </a:rPr>
              <a:t>Wiemy już, że w Australii </a:t>
            </a:r>
            <a:r>
              <a:rPr lang="pl-PL" sz="1200" b="1" dirty="0" smtClean="0">
                <a:sym typeface="Wingdings" pitchFamily="2" charset="2"/>
              </a:rPr>
              <a:t>pory roku są „na opak” </a:t>
            </a:r>
            <a:r>
              <a:rPr lang="pl-PL" sz="1200" dirty="0" smtClean="0">
                <a:sym typeface="Wingdings" pitchFamily="2" charset="2"/>
              </a:rPr>
              <a:t>– gdy w Polsce jest zima, w Australii jest lato i odwrotnie.</a:t>
            </a:r>
          </a:p>
          <a:p>
            <a:pPr marL="261938" indent="-174625">
              <a:buSzPct val="95000"/>
            </a:pPr>
            <a:r>
              <a:rPr lang="pl-PL" sz="1200" dirty="0" smtClean="0">
                <a:sym typeface="Wingdings" pitchFamily="2" charset="2"/>
              </a:rPr>
              <a:t>Dowiedzieliśmy się, dlaczego Australijczycy mówią po angielsku </a:t>
            </a:r>
            <a:r>
              <a:rPr lang="pl-PL" sz="1200" b="1" dirty="0" smtClean="0">
                <a:sym typeface="Wingdings" pitchFamily="2" charset="2"/>
              </a:rPr>
              <a:t>prawie nie otwierając ust </a:t>
            </a:r>
            <a:r>
              <a:rPr lang="pl-PL" sz="1200" dirty="0" smtClean="0">
                <a:sym typeface="Wingdings" pitchFamily="2" charset="2"/>
              </a:rPr>
              <a:t></a:t>
            </a:r>
          </a:p>
          <a:p>
            <a:pPr marL="261938" indent="-174625">
              <a:buSzPct val="95000"/>
            </a:pPr>
            <a:r>
              <a:rPr lang="pl-PL" sz="1200" dirty="0" smtClean="0">
                <a:sym typeface="Wingdings" pitchFamily="2" charset="2"/>
              </a:rPr>
              <a:t>Oglądaliśmy zdjęcia </a:t>
            </a:r>
            <a:r>
              <a:rPr lang="pl-PL" sz="1200" b="1" dirty="0" smtClean="0">
                <a:sym typeface="Wingdings" pitchFamily="2" charset="2"/>
              </a:rPr>
              <a:t>Opery w Sydney, Harbour Bridge, Aquarium, </a:t>
            </a:r>
            <a:r>
              <a:rPr lang="pl-PL" sz="1200" dirty="0" smtClean="0">
                <a:sym typeface="Wingdings" pitchFamily="2" charset="2"/>
              </a:rPr>
              <a:t>a także </a:t>
            </a:r>
            <a:r>
              <a:rPr lang="pl-PL" sz="1200" b="1" dirty="0" smtClean="0">
                <a:sym typeface="Wingdings" pitchFamily="2" charset="2"/>
              </a:rPr>
              <a:t>Melbourne, Ayers Rock</a:t>
            </a:r>
            <a:r>
              <a:rPr lang="pl-PL" sz="1200" dirty="0" smtClean="0">
                <a:sym typeface="Wingdings" pitchFamily="2" charset="2"/>
              </a:rPr>
              <a:t>.</a:t>
            </a:r>
          </a:p>
          <a:p>
            <a:pPr marL="261938" indent="-174625">
              <a:buSzPct val="95000"/>
            </a:pPr>
            <a:r>
              <a:rPr lang="pl-PL" sz="1200" dirty="0" smtClean="0">
                <a:sym typeface="Wingdings" pitchFamily="2" charset="2"/>
              </a:rPr>
              <a:t>Podziwialiśmy podwodne cuda </a:t>
            </a:r>
            <a:r>
              <a:rPr lang="pl-PL" sz="1200" b="1" dirty="0" smtClean="0">
                <a:sym typeface="Wingdings" pitchFamily="2" charset="2"/>
              </a:rPr>
              <a:t>Wielkiej Rafy Koralowej</a:t>
            </a:r>
            <a:r>
              <a:rPr lang="pl-PL" sz="1200" dirty="0" smtClean="0">
                <a:sym typeface="Wingdings" pitchFamily="2" charset="2"/>
              </a:rPr>
              <a:t>.</a:t>
            </a:r>
          </a:p>
          <a:p>
            <a:pPr marL="261938" indent="-174625">
              <a:buSzPct val="95000"/>
            </a:pPr>
            <a:r>
              <a:rPr lang="pl-PL" sz="1200" dirty="0" smtClean="0">
                <a:sym typeface="Wingdings" pitchFamily="2" charset="2"/>
              </a:rPr>
              <a:t>Wiemy dlaczego australijski </a:t>
            </a:r>
            <a:r>
              <a:rPr lang="pl-PL" sz="1200" b="1" dirty="0" smtClean="0">
                <a:sym typeface="Wingdings" pitchFamily="2" charset="2"/>
              </a:rPr>
              <a:t>Święty Mikołaj </a:t>
            </a:r>
            <a:r>
              <a:rPr lang="pl-PL" sz="1200" dirty="0" smtClean="0">
                <a:sym typeface="Wingdings" pitchFamily="2" charset="2"/>
              </a:rPr>
              <a:t>wygląda inaczej – nosi krótkie spodenki, okulary słoneczne i przyjeżdża </a:t>
            </a:r>
            <a:r>
              <a:rPr lang="pl-PL" sz="1200" dirty="0" smtClean="0">
                <a:sym typeface="Wingdings" pitchFamily="2" charset="2"/>
              </a:rPr>
              <a:t/>
            </a:r>
            <a:br>
              <a:rPr lang="pl-PL" sz="1200" dirty="0" smtClean="0">
                <a:sym typeface="Wingdings" pitchFamily="2" charset="2"/>
              </a:rPr>
            </a:br>
            <a:r>
              <a:rPr lang="pl-PL" sz="1200" dirty="0" smtClean="0">
                <a:sym typeface="Wingdings" pitchFamily="2" charset="2"/>
              </a:rPr>
              <a:t>z workiem prezentów na </a:t>
            </a:r>
            <a:r>
              <a:rPr lang="pl-PL" sz="1200" dirty="0" smtClean="0">
                <a:sym typeface="Wingdings" pitchFamily="2" charset="2"/>
              </a:rPr>
              <a:t>strusiu emu!</a:t>
            </a:r>
          </a:p>
          <a:p>
            <a:pPr marL="261938" indent="-174625"/>
            <a:endParaRPr lang="pl-PL" sz="1200" dirty="0" smtClean="0">
              <a:sym typeface="Wingdings" pitchFamily="2" charset="2"/>
            </a:endParaRPr>
          </a:p>
          <a:p>
            <a:pPr marL="261938" indent="-174625">
              <a:buNone/>
            </a:pPr>
            <a:endParaRPr lang="pl-PL" sz="1600" dirty="0" smtClean="0">
              <a:sym typeface="Wingdings" pitchFamily="2" charset="2"/>
            </a:endParaRPr>
          </a:p>
          <a:p>
            <a:pPr marL="87313" indent="0">
              <a:buNone/>
            </a:pPr>
            <a:endParaRPr lang="pl-PL" sz="2000" dirty="0" smtClean="0">
              <a:sym typeface="Wingdings" pitchFamily="2" charset="2"/>
            </a:endParaRPr>
          </a:p>
          <a:p>
            <a:pPr marL="87313" indent="0">
              <a:buNone/>
            </a:pPr>
            <a:endParaRPr lang="pl-PL" sz="2000" dirty="0"/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648072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pl-PL" u="sng" dirty="0" smtClean="0">
                <a:solidFill>
                  <a:schemeClr val="tx1"/>
                </a:solidFill>
              </a:rPr>
              <a:t>KLUB MŁODEGO </a:t>
            </a:r>
            <a:r>
              <a:rPr lang="pl-PL" sz="4000" u="sng" dirty="0" smtClean="0">
                <a:solidFill>
                  <a:schemeClr val="tx1"/>
                </a:solidFill>
              </a:rPr>
              <a:t>PODRÓŻNIKA</a:t>
            </a:r>
            <a:endParaRPr lang="pl-PL" sz="4000" u="sng" dirty="0">
              <a:solidFill>
                <a:schemeClr val="tx1"/>
              </a:solidFill>
            </a:endParaRPr>
          </a:p>
        </p:txBody>
      </p:sp>
      <p:pic>
        <p:nvPicPr>
          <p:cNvPr id="6" name="Symbol zastępczy zawartości 4" descr="1098910357[1]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31832" y="5805264"/>
            <a:ext cx="1512168" cy="1052736"/>
          </a:xfrm>
          <a:prstGeom prst="rect">
            <a:avLst/>
          </a:prstGeom>
        </p:spPr>
      </p:pic>
      <p:pic>
        <p:nvPicPr>
          <p:cNvPr id="7" name="Symbol zastępczy zawartości 4" descr="1098910357[1]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43800" y="1196752"/>
            <a:ext cx="1620688" cy="1584176"/>
          </a:xfrm>
          <a:prstGeom prst="rect">
            <a:avLst/>
          </a:prstGeom>
        </p:spPr>
      </p:pic>
      <p:pic>
        <p:nvPicPr>
          <p:cNvPr id="8" name="Symbol zastępczy zawartości 3" descr="MapkaPlIndie[1]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95936" y="5805264"/>
            <a:ext cx="1728192" cy="1052736"/>
          </a:xfrm>
          <a:prstGeom prst="rect">
            <a:avLst/>
          </a:prstGeom>
        </p:spPr>
      </p:pic>
      <p:pic>
        <p:nvPicPr>
          <p:cNvPr id="9" name="Symbol zastępczy zawartości 3" descr="th0_7316_j0145773[1]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40152" y="5805264"/>
            <a:ext cx="1711508" cy="1052736"/>
          </a:xfrm>
          <a:prstGeom prst="rect">
            <a:avLst/>
          </a:prstGeom>
        </p:spPr>
      </p:pic>
      <p:pic>
        <p:nvPicPr>
          <p:cNvPr id="11" name="Symbol zastępczy zawartości 3" descr="0000267920[1]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9512" y="1196752"/>
            <a:ext cx="1656184" cy="1512168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ol">
  <a:themeElements>
    <a:clrScheme name="Hol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Hol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Hol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77</TotalTime>
  <Words>50</Words>
  <Application>Microsoft Office PowerPoint</Application>
  <PresentationFormat>Pokaz na ekranie (4:3)</PresentationFormat>
  <Paragraphs>19</Paragraphs>
  <Slides>1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</vt:i4>
      </vt:variant>
    </vt:vector>
  </HeadingPairs>
  <TitlesOfParts>
    <vt:vector size="2" baseType="lpstr">
      <vt:lpstr>Hol</vt:lpstr>
      <vt:lpstr>KLUB MŁODEGO PODRÓŻNIKA</vt:lpstr>
    </vt:vector>
  </TitlesOfParts>
  <Company>Lenovo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KLUB MŁODEGO PODRÓŻNIKA</dc:title>
  <dc:creator>Beata</dc:creator>
  <cp:lastModifiedBy>Beata</cp:lastModifiedBy>
  <cp:revision>10</cp:revision>
  <dcterms:created xsi:type="dcterms:W3CDTF">2011-12-04T14:28:53Z</dcterms:created>
  <dcterms:modified xsi:type="dcterms:W3CDTF">2011-12-04T15:51:08Z</dcterms:modified>
</cp:coreProperties>
</file>