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Tytuł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Symbol zastępczy daty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11/5/2011</a:t>
            </a:fld>
            <a:endParaRPr lang="en-US" dirty="0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11/5/2011</a:t>
            </a:fld>
            <a:endParaRPr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11/5/2011</a:t>
            </a:fld>
            <a:endParaRPr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11/5/2011</a:t>
            </a:fld>
            <a:endParaRPr lang="en-US" dirty="0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11/5/2011</a:t>
            </a:fld>
            <a:endParaRPr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cxnSp>
        <p:nvCxnSpPr>
          <p:cNvPr id="7" name="Łącznik prosty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11/5/2011</a:t>
            </a:fld>
            <a:endParaRPr lang="en-US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11/5/2011</a:t>
            </a:fld>
            <a:endParaRPr lang="en-US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2" name="Symbol zastępczy zawartości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34" name="Symbol zastępczy zawartości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cxnSp>
        <p:nvCxnSpPr>
          <p:cNvPr id="10" name="Łącznik prosty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11/5/2011</a:t>
            </a:fld>
            <a:endParaRPr lang="en-US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11/5/2011</a:t>
            </a:fld>
            <a:endParaRPr lang="en-US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ymbol zastępczy zawartości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1" name="Tytuł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11/5/2011</a:t>
            </a:fld>
            <a:endParaRPr lang="en-US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l-PL" dirty="0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11/5/2011</a:t>
            </a:fld>
            <a:endParaRPr lang="en-US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106B4A3-4212-4E39-93DE-E053E8F69C28}" type="datetimeFigureOut">
              <a:rPr lang="en-US" smtClean="0"/>
              <a:pPr/>
              <a:t>11/5/2011</a:t>
            </a:fld>
            <a:endParaRPr lang="en-US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2016224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KLUB MŁODEGO PODRÓŻNIKA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sz="1000" b="1" dirty="0" smtClean="0"/>
              <a:t/>
            </a:r>
            <a:br>
              <a:rPr lang="pl-PL" sz="1000" b="1" dirty="0" smtClean="0"/>
            </a:br>
            <a:r>
              <a:rPr lang="pl-PL" sz="1000" b="1" dirty="0" smtClean="0"/>
              <a:t/>
            </a:r>
            <a:br>
              <a:rPr lang="pl-PL" sz="1000" b="1" dirty="0" smtClean="0"/>
            </a:br>
            <a:r>
              <a:rPr lang="pl-PL" sz="1000" b="1" dirty="0" smtClean="0"/>
              <a:t>	</a:t>
            </a:r>
            <a:r>
              <a:rPr lang="pl-PL" sz="2700" b="1" dirty="0" smtClean="0">
                <a:solidFill>
                  <a:schemeClr val="bg1"/>
                </a:solidFill>
              </a:rPr>
              <a:t>Nasza druga podróż </a:t>
            </a:r>
            <a:br>
              <a:rPr lang="pl-PL" sz="2700" b="1" dirty="0" smtClean="0">
                <a:solidFill>
                  <a:schemeClr val="bg1"/>
                </a:solidFill>
              </a:rPr>
            </a:br>
            <a:r>
              <a:rPr lang="pl-PL" sz="2700" b="1" dirty="0" smtClean="0">
                <a:solidFill>
                  <a:schemeClr val="bg1"/>
                </a:solidFill>
              </a:rPr>
              <a:t>	pod hasłem: </a:t>
            </a:r>
            <a:r>
              <a:rPr lang="pl-PL" sz="2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</a:t>
            </a:r>
            <a:r>
              <a:rPr lang="pl-PL" sz="27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Smaki i aromaty Świata!</a:t>
            </a:r>
            <a:r>
              <a:rPr lang="pl-PL" sz="2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r>
              <a:rPr lang="pl-PL" b="1" dirty="0" smtClean="0"/>
              <a:t/>
            </a:r>
            <a:br>
              <a:rPr lang="pl-PL" b="1" dirty="0" smtClean="0"/>
            </a:b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79512" y="1988840"/>
            <a:ext cx="5760640" cy="4680520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pl-PL" sz="3200" dirty="0" smtClean="0">
                <a:solidFill>
                  <a:schemeClr val="bg1"/>
                </a:solidFill>
              </a:rPr>
              <a:t>W sobotę 05.11.2011 r.</a:t>
            </a:r>
          </a:p>
          <a:p>
            <a:pPr algn="ctr">
              <a:buNone/>
            </a:pPr>
            <a:r>
              <a:rPr lang="pl-PL" sz="3200" dirty="0" smtClean="0">
                <a:solidFill>
                  <a:schemeClr val="bg1"/>
                </a:solidFill>
              </a:rPr>
              <a:t>odbyliśmy naszą drugą egzotyczną podróż  </a:t>
            </a:r>
          </a:p>
          <a:p>
            <a:pPr algn="ctr">
              <a:buNone/>
            </a:pPr>
            <a:r>
              <a:rPr lang="pl-PL" sz="4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INDII</a:t>
            </a:r>
          </a:p>
          <a:p>
            <a:pPr>
              <a:buNone/>
            </a:pPr>
            <a:endParaRPr lang="pl-PL" sz="10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pl-PL" sz="2700" dirty="0" smtClean="0">
                <a:solidFill>
                  <a:schemeClr val="bg1"/>
                </a:solidFill>
              </a:rPr>
              <a:t>Tym razem czekały na nas niesamowite atrakcje:</a:t>
            </a:r>
          </a:p>
          <a:p>
            <a:pPr>
              <a:buNone/>
            </a:pPr>
            <a:endParaRPr lang="pl-PL" sz="1700" dirty="0" smtClean="0">
              <a:solidFill>
                <a:schemeClr val="bg1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pl-PL" sz="2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Dekorowanie indyjskich mandali</a:t>
            </a:r>
          </a:p>
          <a:p>
            <a:pPr>
              <a:buClrTx/>
              <a:buNone/>
            </a:pPr>
            <a:r>
              <a:rPr lang="pl-PL" sz="27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l-PL" sz="2700" dirty="0" smtClean="0">
                <a:solidFill>
                  <a:schemeClr val="bg1"/>
                </a:solidFill>
              </a:rPr>
              <a:t>kolorowanie, wyklejanie piaskiem, herbatą, ryżem i kuskuks</a:t>
            </a:r>
          </a:p>
          <a:p>
            <a:pPr>
              <a:buNone/>
            </a:pPr>
            <a:endParaRPr lang="pl-PL" sz="2700" dirty="0" smtClean="0">
              <a:solidFill>
                <a:schemeClr val="bg1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pl-PL" sz="2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Spotkanie z gościem specjalnym</a:t>
            </a:r>
            <a:r>
              <a:rPr lang="pl-PL" sz="2900" b="1" dirty="0" smtClean="0">
                <a:solidFill>
                  <a:schemeClr val="bg1"/>
                </a:solidFill>
              </a:rPr>
              <a:t> </a:t>
            </a:r>
            <a:r>
              <a:rPr lang="pl-PL" sz="2900" dirty="0" smtClean="0">
                <a:solidFill>
                  <a:schemeClr val="bg1"/>
                </a:solidFill>
              </a:rPr>
              <a:t> </a:t>
            </a:r>
            <a:r>
              <a:rPr lang="pl-PL" sz="2700" dirty="0" smtClean="0">
                <a:solidFill>
                  <a:schemeClr val="bg1"/>
                </a:solidFill>
              </a:rPr>
              <a:t/>
            </a:r>
            <a:br>
              <a:rPr lang="pl-PL" sz="2700" dirty="0" smtClean="0">
                <a:solidFill>
                  <a:schemeClr val="bg1"/>
                </a:solidFill>
              </a:rPr>
            </a:br>
            <a:r>
              <a:rPr lang="pl-PL" sz="2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p. Ganesh - szef kuchni restauracji indyjskiej - zaprezentował nam m.in.:</a:t>
            </a:r>
          </a:p>
          <a:p>
            <a:pPr>
              <a:buClrTx/>
              <a:buNone/>
            </a:pPr>
            <a:endParaRPr lang="pl-PL" sz="2700" dirty="0" smtClean="0">
              <a:solidFill>
                <a:schemeClr val="bg1"/>
              </a:solidFill>
            </a:endParaRPr>
          </a:p>
          <a:p>
            <a:pPr>
              <a:buClrTx/>
              <a:buNone/>
            </a:pPr>
            <a:r>
              <a:rPr lang="pl-PL" sz="27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l-PL" sz="2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rytuał parzenia herbaty indyjskiej</a:t>
            </a:r>
          </a:p>
          <a:p>
            <a:pPr>
              <a:buClrTx/>
              <a:buNone/>
            </a:pPr>
            <a:r>
              <a:rPr lang="pl-PL" sz="27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l-PL" sz="2700" dirty="0" smtClean="0">
                <a:solidFill>
                  <a:schemeClr val="bg1"/>
                </a:solidFill>
              </a:rPr>
              <a:t>herbatę piliśmy wszyscy – dzieci i dorośli; smak niezapomniany!</a:t>
            </a:r>
          </a:p>
          <a:p>
            <a:pPr>
              <a:buClrTx/>
              <a:buNone/>
            </a:pPr>
            <a:endParaRPr lang="pl-PL" sz="2700" dirty="0" smtClean="0">
              <a:solidFill>
                <a:schemeClr val="bg1"/>
              </a:solidFill>
            </a:endParaRPr>
          </a:p>
          <a:p>
            <a:pPr>
              <a:buClrTx/>
              <a:buNone/>
            </a:pPr>
            <a:r>
              <a:rPr lang="pl-PL" sz="27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l-PL" sz="2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dania tradycyjnej kuchni indyjskiej - degustacja</a:t>
            </a:r>
            <a:r>
              <a:rPr lang="pl-PL" sz="2700" dirty="0" smtClean="0">
                <a:solidFill>
                  <a:schemeClr val="bg1"/>
                </a:solidFill>
              </a:rPr>
              <a:t/>
            </a:r>
            <a:br>
              <a:rPr lang="pl-PL" sz="2700" dirty="0" smtClean="0">
                <a:solidFill>
                  <a:schemeClr val="bg1"/>
                </a:solidFill>
              </a:rPr>
            </a:br>
            <a:r>
              <a:rPr lang="pl-PL" sz="2700" dirty="0" smtClean="0">
                <a:solidFill>
                  <a:schemeClr val="bg1"/>
                </a:solidFill>
              </a:rPr>
              <a:t>kurczak biryani, mango lassi - bezkarnie jedliśmy rękami! </a:t>
            </a:r>
            <a:r>
              <a:rPr lang="pl-PL" sz="2700" dirty="0" smtClean="0">
                <a:solidFill>
                  <a:schemeClr val="bg1"/>
                </a:solidFill>
                <a:sym typeface="Wingdings" pitchFamily="2" charset="2"/>
              </a:rPr>
              <a:t></a:t>
            </a:r>
            <a:endParaRPr lang="pl-PL" sz="2700" dirty="0" smtClean="0">
              <a:solidFill>
                <a:schemeClr val="bg1"/>
              </a:solidFill>
            </a:endParaRPr>
          </a:p>
          <a:p>
            <a:pPr>
              <a:buClrTx/>
              <a:buNone/>
            </a:pPr>
            <a:endParaRPr lang="pl-PL" sz="2700" dirty="0" smtClean="0">
              <a:solidFill>
                <a:schemeClr val="bg1"/>
              </a:solidFill>
            </a:endParaRPr>
          </a:p>
          <a:p>
            <a:pPr>
              <a:buClrTx/>
              <a:buNone/>
            </a:pPr>
            <a:r>
              <a:rPr lang="pl-PL" sz="27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l-PL" sz="2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tradycyjne przyprawy indyjskie</a:t>
            </a:r>
          </a:p>
          <a:p>
            <a:pPr>
              <a:buClrTx/>
              <a:buNone/>
            </a:pPr>
            <a:r>
              <a:rPr lang="pl-PL" sz="27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l-PL" sz="2700" dirty="0" smtClean="0">
                <a:solidFill>
                  <a:schemeClr val="bg1"/>
                </a:solidFill>
              </a:rPr>
              <a:t>oglądaliśmy, wąchaliśmy  - teraz wiemy  jak pachną Indie!</a:t>
            </a:r>
          </a:p>
          <a:p>
            <a:pPr>
              <a:buClrTx/>
              <a:buNone/>
            </a:pPr>
            <a:endParaRPr lang="pl-PL" sz="23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Tx/>
              <a:buNone/>
            </a:pPr>
            <a:endParaRPr lang="pl-PL" sz="1800" b="1" dirty="0" smtClean="0">
              <a:solidFill>
                <a:schemeClr val="bg1"/>
              </a:solidFill>
            </a:endParaRPr>
          </a:p>
          <a:p>
            <a:pPr>
              <a:buClrTx/>
              <a:buNone/>
            </a:pPr>
            <a:endParaRPr lang="pl-PL" sz="20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pl-PL" sz="1800" dirty="0" smtClean="0"/>
          </a:p>
          <a:p>
            <a:pPr algn="ctr">
              <a:buNone/>
            </a:pPr>
            <a:endParaRPr lang="pl-PL" sz="1400" dirty="0" smtClean="0"/>
          </a:p>
          <a:p>
            <a:pPr>
              <a:buNone/>
            </a:pPr>
            <a:endParaRPr lang="pl-PL" sz="1600" dirty="0" smtClean="0"/>
          </a:p>
          <a:p>
            <a:pPr>
              <a:buNone/>
            </a:pPr>
            <a:endParaRPr lang="pl-PL" sz="1600" dirty="0" smtClean="0"/>
          </a:p>
          <a:p>
            <a:pPr algn="ctr">
              <a:buNone/>
            </a:pPr>
            <a:endParaRPr lang="pl-PL" sz="28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>
              <a:buNone/>
            </a:pPr>
            <a:endParaRPr lang="pl-PL" sz="28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" name="Symbol zastępczy zawartości 9" descr="onas-zdj[1]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 flipH="1">
            <a:off x="5940149" y="2204864"/>
            <a:ext cx="2663825" cy="4176464"/>
          </a:xfrm>
        </p:spPr>
      </p:pic>
      <p:pic>
        <p:nvPicPr>
          <p:cNvPr id="4" name="Picture 2" descr="C:\Users\Beata\Pictures\Klub Młodego Podróżnika\Indie\images[11]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575556" y="908720"/>
            <a:ext cx="1224136" cy="1224136"/>
          </a:xfrm>
          <a:prstGeom prst="rect">
            <a:avLst/>
          </a:prstGeom>
          <a:noFill/>
        </p:spPr>
      </p:pic>
      <p:sp>
        <p:nvSpPr>
          <p:cNvPr id="6" name="Prostokąt 5"/>
          <p:cNvSpPr/>
          <p:nvPr/>
        </p:nvSpPr>
        <p:spPr>
          <a:xfrm>
            <a:off x="5940152" y="6381328"/>
            <a:ext cx="266429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pl-PL" sz="1200" dirty="0" smtClean="0">
                <a:solidFill>
                  <a:schemeClr val="bg1"/>
                </a:solidFill>
              </a:rPr>
              <a:t>LM Promotion Tel. 663 664 440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Bogaty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138</TotalTime>
  <Words>28</Words>
  <Application>Microsoft Office PowerPoint</Application>
  <PresentationFormat>Pokaz na ekranie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Papier</vt:lpstr>
      <vt:lpstr>  KLUB MŁODEGO PODRÓŻNIKA     Nasza druga podróż   pod hasłem: „Smaki i aromaty Świata!” 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Beata</dc:creator>
  <cp:lastModifiedBy>Beata</cp:lastModifiedBy>
  <cp:revision>25</cp:revision>
  <dcterms:created xsi:type="dcterms:W3CDTF">2011-10-08T09:59:15Z</dcterms:created>
  <dcterms:modified xsi:type="dcterms:W3CDTF">2011-11-05T21:44:23Z</dcterms:modified>
</cp:coreProperties>
</file>