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ójkąt równoramienny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106B4A3-4212-4E39-93DE-E053E8F69C28}" type="datetimeFigureOut">
              <a:rPr lang="en-US" smtClean="0"/>
              <a:pPr/>
              <a:t>10/8/2011</a:t>
            </a:fld>
            <a:endParaRPr lang="en-US" dirty="0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kumimoji="0" lang="en-US" dirty="0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10/8/2011</a:t>
            </a:fld>
            <a:endParaRPr lang="en-US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10/8/2011</a:t>
            </a:fld>
            <a:endParaRPr lang="en-US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106B4A3-4212-4E39-93DE-E053E8F69C28}" type="datetimeFigureOut">
              <a:rPr lang="en-US" smtClean="0"/>
              <a:pPr/>
              <a:t>10/8/2011</a:t>
            </a:fld>
            <a:endParaRPr lang="en-US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ójkąt prostokątny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ójkąt równoramienny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106B4A3-4212-4E39-93DE-E053E8F69C28}" type="datetimeFigureOut">
              <a:rPr lang="en-US" smtClean="0"/>
              <a:pPr/>
              <a:t>10/8/2011</a:t>
            </a:fld>
            <a:endParaRPr lang="en-US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cxnSp>
        <p:nvCxnSpPr>
          <p:cNvPr id="11" name="Łącznik prosty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106B4A3-4212-4E39-93DE-E053E8F69C28}" type="datetimeFigureOut">
              <a:rPr lang="en-US" smtClean="0"/>
              <a:pPr/>
              <a:t>10/8/2011</a:t>
            </a:fld>
            <a:endParaRPr lang="en-US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106B4A3-4212-4E39-93DE-E053E8F69C28}" type="datetimeFigureOut">
              <a:rPr lang="en-US" smtClean="0"/>
              <a:pPr/>
              <a:t>10/8/2011</a:t>
            </a:fld>
            <a:endParaRPr lang="en-US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10/8/2011</a:t>
            </a:fld>
            <a:endParaRPr lang="en-US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106B4A3-4212-4E39-93DE-E053E8F69C28}" type="datetimeFigureOut">
              <a:rPr lang="en-US" smtClean="0"/>
              <a:pPr/>
              <a:t>10/8/2011</a:t>
            </a:fld>
            <a:endParaRPr lang="en-US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106B4A3-4212-4E39-93DE-E053E8F69C28}" type="datetimeFigureOut">
              <a:rPr lang="en-US" smtClean="0"/>
              <a:pPr/>
              <a:t>10/8/2011</a:t>
            </a:fld>
            <a:endParaRPr lang="en-US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kumimoji="0" lang="en-US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dirty="0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106B4A3-4212-4E39-93DE-E053E8F69C28}" type="datetimeFigureOut">
              <a:rPr lang="en-US" smtClean="0"/>
              <a:pPr/>
              <a:t>10/8/2011</a:t>
            </a:fld>
            <a:endParaRPr lang="en-US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kumimoji="0" lang="en-US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ójkąt prostokątny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Łącznik prosty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106B4A3-4212-4E39-93DE-E053E8F69C28}" type="datetimeFigureOut">
              <a:rPr lang="en-US" smtClean="0"/>
              <a:pPr/>
              <a:t>10/8/2011</a:t>
            </a:fld>
            <a:endParaRPr lang="en-US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649338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KLUB MŁODEGO PODRÓŻNIKA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sz="3300" b="1" u="sng" dirty="0" smtClean="0"/>
              <a:t>Nasza pierwsza podróż!</a:t>
            </a:r>
            <a:r>
              <a:rPr lang="pl-PL" b="1" dirty="0" smtClean="0"/>
              <a:t/>
            </a:r>
            <a:br>
              <a:rPr lang="pl-PL" b="1" dirty="0" smtClean="0"/>
            </a:b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0" y="1340768"/>
            <a:ext cx="5292080" cy="532859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2200" dirty="0" smtClean="0"/>
              <a:t>W sobotę 08.10.2011 r.</a:t>
            </a:r>
          </a:p>
          <a:p>
            <a:pPr algn="ctr">
              <a:buNone/>
            </a:pPr>
            <a:r>
              <a:rPr lang="pl-PL" sz="2200" dirty="0" smtClean="0"/>
              <a:t>odbyliśmy naszą pierwszą </a:t>
            </a:r>
            <a:r>
              <a:rPr lang="pl-PL" sz="2200" dirty="0" smtClean="0"/>
              <a:t>egzotyczną </a:t>
            </a:r>
            <a:r>
              <a:rPr lang="pl-PL" sz="2200" dirty="0" smtClean="0"/>
              <a:t>podróż</a:t>
            </a:r>
            <a:r>
              <a:rPr lang="pl-PL" sz="2000" dirty="0" smtClean="0"/>
              <a:t>  </a:t>
            </a:r>
            <a:endParaRPr lang="pl-PL" sz="2000" dirty="0" smtClean="0"/>
          </a:p>
          <a:p>
            <a:pPr algn="ctr">
              <a:buNone/>
            </a:pPr>
            <a:r>
              <a:rPr lang="pl-PL" sz="31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</a:t>
            </a:r>
            <a:r>
              <a:rPr lang="pl-PL" sz="31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INDII</a:t>
            </a:r>
          </a:p>
          <a:p>
            <a:pPr algn="ctr">
              <a:buNone/>
            </a:pPr>
            <a:endParaRPr lang="pl-PL" sz="28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pl-PL" sz="1800" dirty="0" smtClean="0"/>
              <a:t>Słuchaliśmy tradycyjnej indyjskiej muzyki, oglądaliśmy twarze, stroje indyjskich dzieci i dorosłych, przyglądaliśmy się lokalnym zwyczajom i obrzędom oraz poznawaliśmy faunę i florę Indii. </a:t>
            </a:r>
          </a:p>
          <a:p>
            <a:endParaRPr lang="pl-PL" sz="1800" dirty="0" smtClean="0"/>
          </a:p>
          <a:p>
            <a:r>
              <a:rPr lang="pl-PL" sz="1800" dirty="0" smtClean="0"/>
              <a:t>Wiemy już jak bawią się indyjskie dzieci, znamy obraz życia codziennego oraz historię „siódmego cudu świata” – Taj Mahal.</a:t>
            </a:r>
          </a:p>
          <a:p>
            <a:endParaRPr lang="pl-PL" sz="1800" dirty="0" smtClean="0"/>
          </a:p>
          <a:p>
            <a:r>
              <a:rPr lang="pl-PL" sz="1800" dirty="0" smtClean="0"/>
              <a:t>Wąchaliśmy indyjskie kadzidełka, dotykaliśmy prawdziwych, indyjskich monet.</a:t>
            </a:r>
          </a:p>
          <a:p>
            <a:pPr>
              <a:buNone/>
            </a:pPr>
            <a:endParaRPr lang="pl-PL" sz="1800" dirty="0" smtClean="0"/>
          </a:p>
          <a:p>
            <a:r>
              <a:rPr lang="pl-PL" sz="1800" dirty="0" smtClean="0"/>
              <a:t>Aktywnie odpowiadaliśmy na zagadki i pytania </a:t>
            </a:r>
          </a:p>
          <a:p>
            <a:pPr>
              <a:buNone/>
            </a:pPr>
            <a:r>
              <a:rPr lang="pl-PL" sz="1800" dirty="0" smtClean="0"/>
              <a:t>	o kulturę i atrakcje Indii – poznaliśmy historię </a:t>
            </a:r>
            <a:r>
              <a:rPr lang="pl-PL" sz="1800" dirty="0" smtClean="0"/>
              <a:t>pewnego słonia</a:t>
            </a:r>
            <a:r>
              <a:rPr lang="pl-PL" sz="1800" dirty="0" smtClean="0"/>
              <a:t>, gekona oraz chłopca Hasana – małego-wielkiego podróżnika, miłośnika Polski. </a:t>
            </a:r>
          </a:p>
          <a:p>
            <a:pPr>
              <a:buNone/>
            </a:pPr>
            <a:endParaRPr lang="pl-PL" sz="1800" dirty="0" smtClean="0"/>
          </a:p>
          <a:p>
            <a:pPr>
              <a:buNone/>
            </a:pPr>
            <a:endParaRPr lang="pl-PL" sz="1800" dirty="0" smtClean="0"/>
          </a:p>
          <a:p>
            <a:pPr>
              <a:buNone/>
            </a:pPr>
            <a:r>
              <a:rPr lang="pl-PL" sz="1400" dirty="0" smtClean="0"/>
              <a:t>Fot. B. Dubaniewicz, G. Funke, M. Widerski / LM Promotion Tel. 663 664 440</a:t>
            </a:r>
          </a:p>
          <a:p>
            <a:pPr>
              <a:buNone/>
            </a:pPr>
            <a:endParaRPr lang="pl-PL" sz="1600" dirty="0" smtClean="0"/>
          </a:p>
          <a:p>
            <a:pPr>
              <a:buNone/>
            </a:pPr>
            <a:endParaRPr lang="pl-PL" sz="1600" dirty="0" smtClean="0"/>
          </a:p>
          <a:p>
            <a:pPr algn="ctr">
              <a:buNone/>
            </a:pPr>
            <a:endParaRPr lang="pl-PL" sz="28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>
              <a:buNone/>
            </a:pPr>
            <a:endParaRPr lang="pl-PL" sz="28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Symbol zastępczy zawartości 4" descr="0000246844[1]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804248" y="1628800"/>
            <a:ext cx="2133600" cy="1423416"/>
          </a:xfrm>
        </p:spPr>
      </p:pic>
      <p:pic>
        <p:nvPicPr>
          <p:cNvPr id="1026" name="Picture 2" descr="C:\Users\Beata\Pictures\Klub Młodego Podróżnika\Indie\DSC_2247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6804248" y="3212976"/>
            <a:ext cx="2160240" cy="1441188"/>
          </a:xfrm>
          <a:prstGeom prst="rect">
            <a:avLst/>
          </a:prstGeom>
          <a:noFill/>
        </p:spPr>
      </p:pic>
      <p:pic>
        <p:nvPicPr>
          <p:cNvPr id="1029" name="Picture 5" descr="C:\Users\Beata\Pictures\Klub Młodego Podróżnika\Indie\0000259339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248" y="4797152"/>
            <a:ext cx="2118618" cy="1604963"/>
          </a:xfrm>
          <a:prstGeom prst="rect">
            <a:avLst/>
          </a:prstGeom>
          <a:noFill/>
        </p:spPr>
      </p:pic>
      <p:pic>
        <p:nvPicPr>
          <p:cNvPr id="1030" name="Picture 6" descr="C:\Users\Beata\Pictures\Klub Młodego Podróżnika\Indie\30_indie_m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36096" y="4077072"/>
            <a:ext cx="1296144" cy="2304256"/>
          </a:xfrm>
          <a:prstGeom prst="rect">
            <a:avLst/>
          </a:prstGeom>
          <a:noFill/>
        </p:spPr>
      </p:pic>
      <p:pic>
        <p:nvPicPr>
          <p:cNvPr id="11" name="Symbol zastępczy zawartości 3" descr="39278l5ku[1]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436096" y="1628800"/>
            <a:ext cx="1296144" cy="2376264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50</TotalTime>
  <Words>81</Words>
  <Application>Microsoft Office PowerPoint</Application>
  <PresentationFormat>Pokaz na ekranie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Verve</vt:lpstr>
      <vt:lpstr>KLUB MŁODEGO PODRÓŻNIKA Nasza pierwsza podróż! </vt:lpstr>
    </vt:vector>
  </TitlesOfParts>
  <Company>Lenovo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Beata</dc:creator>
  <cp:lastModifiedBy>Beata</cp:lastModifiedBy>
  <cp:revision>9</cp:revision>
  <dcterms:created xsi:type="dcterms:W3CDTF">2011-10-08T09:59:15Z</dcterms:created>
  <dcterms:modified xsi:type="dcterms:W3CDTF">2011-10-08T18:20:43Z</dcterms:modified>
</cp:coreProperties>
</file>